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60" r:id="rId112"/>
    <p:sldId id="361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62" r:id="rId122"/>
    <p:sldId id="343" r:id="rId123"/>
    <p:sldId id="344" r:id="rId124"/>
    <p:sldId id="345" r:id="rId125"/>
    <p:sldId id="292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403" r:id="rId145"/>
    <p:sldId id="404" r:id="rId146"/>
    <p:sldId id="405" r:id="rId147"/>
    <p:sldId id="406" r:id="rId148"/>
    <p:sldId id="407" r:id="rId149"/>
    <p:sldId id="399" r:id="rId150"/>
    <p:sldId id="400" r:id="rId151"/>
    <p:sldId id="401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16" r:id="rId177"/>
    <p:sldId id="417" r:id="rId178"/>
    <p:sldId id="418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02" r:id="rId193"/>
    <p:sldId id="448" r:id="rId194"/>
    <p:sldId id="449" r:id="rId195"/>
    <p:sldId id="450" r:id="rId196"/>
    <p:sldId id="451" r:id="rId197"/>
    <p:sldId id="458" r:id="rId198"/>
    <p:sldId id="452" r:id="rId199"/>
    <p:sldId id="453" r:id="rId200"/>
    <p:sldId id="454" r:id="rId201"/>
    <p:sldId id="455" r:id="rId202"/>
    <p:sldId id="456" r:id="rId203"/>
    <p:sldId id="457" r:id="rId204"/>
    <p:sldId id="459" r:id="rId205"/>
    <p:sldId id="460" r:id="rId206"/>
    <p:sldId id="461" r:id="rId207"/>
    <p:sldId id="462" r:id="rId208"/>
    <p:sldId id="463" r:id="rId209"/>
    <p:sldId id="464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65" r:id="rId224"/>
    <p:sldId id="479" r:id="rId225"/>
    <p:sldId id="480" r:id="rId226"/>
    <p:sldId id="481" r:id="rId227"/>
    <p:sldId id="482" r:id="rId228"/>
    <p:sldId id="483" r:id="rId2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05 Users, Groups and Permission Management in AEM" id="{22D15484-4C2E-4F81-8BE5-784AE1E6F78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Module 06 User Authentication in AEM" id="{40A83D67-1BCA-4C2F-9F42-3951367CA756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Module 07 AEM Replication" id="{BA98023C-5851-4C05-ACAA-36CF3175AC44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Module 08 AEM Dispatcher" id="{056A26CC-9DCB-43D6-9FDF-471DCBF08DD6}">
          <p14:sldIdLst>
            <p14:sldId id="342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Module 09 URL Mapping in AEM" id="{2FBF9F07-58DA-4C4C-BBA3-F547017E0DE6}">
          <p14:sldIdLst>
            <p14:sldId id="369"/>
            <p14:sldId id="370"/>
            <p14:sldId id="371"/>
            <p14:sldId id="372"/>
            <p14:sldId id="360"/>
            <p14:sldId id="36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62"/>
            <p14:sldId id="343"/>
            <p14:sldId id="344"/>
            <p14:sldId id="345"/>
          </p14:sldIdLst>
        </p14:section>
        <p14:section name="Module 10 AEM Deployment Options" id="{942341AF-C8EA-431B-B38A-5145F397EF0D}">
          <p14:sldIdLst>
            <p14:sldId id="292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403"/>
            <p14:sldId id="404"/>
            <p14:sldId id="405"/>
            <p14:sldId id="406"/>
            <p14:sldId id="407"/>
            <p14:sldId id="399"/>
            <p14:sldId id="400"/>
            <p14:sldId id="401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Module 11 AEM Maintenance" id="{6B834F96-43D7-4907-9816-6E21A17501D8}">
          <p14:sldIdLst>
            <p14:sldId id="415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16"/>
            <p14:sldId id="417"/>
            <p14:sldId id="418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02"/>
            <p14:sldId id="448"/>
            <p14:sldId id="449"/>
            <p14:sldId id="450"/>
            <p14:sldId id="451"/>
            <p14:sldId id="458"/>
            <p14:sldId id="452"/>
            <p14:sldId id="453"/>
            <p14:sldId id="454"/>
            <p14:sldId id="455"/>
            <p14:sldId id="456"/>
            <p14:sldId id="457"/>
            <p14:sldId id="459"/>
            <p14:sldId id="460"/>
            <p14:sldId id="461"/>
            <p14:sldId id="462"/>
            <p14:sldId id="463"/>
          </p14:sldIdLst>
        </p14:section>
        <p14:section name="Module 12 Troubleshooting Issues and Performance Management in AEM" id="{CCEFE583-7E37-4B9E-8918-1FB9FC8C9541}">
          <p14:sldIdLst>
            <p14:sldId id="464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65"/>
            <p14:sldId id="479"/>
            <p14:sldId id="480"/>
            <p14:sldId id="481"/>
            <p14:sldId id="482"/>
            <p14:sldId id="4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A000-E683-4281-93FD-46CF9944D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0FB2C-6F7D-4766-A180-ACEAA5F3C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68544-88CF-4FC4-96BD-E8A21D7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B0D41-59B8-4EC6-8A17-EABDD0852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F56E3-311D-4237-9DB7-3547A357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9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FFB9-2329-4315-8DC7-CD980E61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6B505-A2D9-4954-872C-54FD5318F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90802-6CC8-4998-8228-4473A5EF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75E0-A41E-475E-9AF5-E5F9FB6F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16388-14FE-4D02-84A4-15E7D921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B288E-F6CA-4F00-92DB-A7F4C3217E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815E8-0B2A-4FEA-B5A1-341A58AAF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4EB5E-CAA4-423F-9911-9A1BF0DA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80C6-D86A-4E36-A80E-CD1E9032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F96ED-0176-422A-B08C-BBBA0420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9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606E-52CB-4162-9AF6-A16036D3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6148-9F8B-4B50-AD67-BFACD01E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1717C-40EC-48C8-9505-9F31BFD8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AC6CD-891E-4400-BCA3-F410A9C1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3C25F-14D2-4687-8AAD-BF79C3A2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7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A458-3A1E-4C57-A3F2-8BDF97ED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4025F-B544-4DD1-95BD-B5E9DAA51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BA93-81CB-4973-9447-A8A178E0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2743D-239B-4E77-9955-178C3A27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F731F-A67B-4E59-8107-E9E613CE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9474-C042-4DCD-996E-C85A01D5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3E74-0D56-467E-AF4C-67B51F608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41DF9-E026-4ACE-8190-A43654213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3FB20-BB4A-4B6E-948B-369C793E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1E549-EBFC-4023-A484-05A948C9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A0B8F-5FA1-4BBE-B8A9-D6A8EFA3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2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A20D-979E-4056-8F06-1055BFA98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5230D-9975-45D8-8919-E1A498814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F97C3-4C78-4506-8EF5-81A0F8454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52950-D35C-45BA-9DCB-DC568CEBD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A67FC-D9A9-4524-B96D-0F702EEF4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EC221-64E4-4040-ABAD-C87DA2F9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21F9C-4B68-4883-9F54-30FB144E7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218F1B-B9E3-4E96-A64E-55EA2DF0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63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281-3F29-47F4-A331-AF0AB0F7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93B45-D458-4961-B93C-6AD0FDD3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EA0C6-2978-42C4-A1B0-6768FB56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33B77-58AD-4E9C-8F60-D278037B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8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79E04-1551-4F3A-B070-46ECB971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A083C-E8D7-4B29-AE4A-03A10A49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46B74-E532-425B-85E2-70764DB9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7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E4D4-6BDF-42FB-B461-26EDC3A8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D862-21BA-43AD-9BF5-0EBF202F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76D51-2468-40AE-A3E4-D681F358D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ECD09-7B05-4987-B01A-823D7196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2B1BD-C898-4263-8E87-186B01DE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F19B7-C5F1-49EF-BF8D-E2F7172E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7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B57B-9A35-48E4-9D42-E789D859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D36F2-E6A8-4680-AF04-0E7A82CB4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7C8DA-D7C6-4F37-B55E-50119FF9F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BC309-3242-4033-A74A-472D4196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8227B-B6E0-4553-BD5F-AAD972C6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4D461-131A-4D76-8452-2138E8C4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0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98EA6-CF47-45A0-92F2-F71D268E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97BC-DA2B-4C88-8AAE-F857935F2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9F02E-42C6-4C16-AC58-5ECE1133E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C8E60-847F-4F87-9D76-87590B551DFE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3C0FC-86A5-481A-8AF6-0E92B75F7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7960F-9E6F-406A-9CF2-43C6C48F8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D94D5-2A7C-40E1-9496-F396DEA4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4034B1-380D-4CC9-A57F-68CB2F24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43D6C-05F0-4BDB-B071-CB57AD4E0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47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EC517-EABA-41BB-BE38-FD3A6F96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5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17C2C-92C7-4072-9855-9557D752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37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810432-E8D4-4CF6-BC84-2BC79679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193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416289-911A-414D-BDC8-4E99DABC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732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50A461-1289-404F-ACA0-DCE781DC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67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9AC94-A7ED-4466-9F27-968DCD60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452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DA66CB-DD8E-4B34-9B62-041927DF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183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B6277-0BD7-43F2-977A-6CE4E7D0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63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1470D3-F9DB-464B-9F33-07B997EC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085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BBBB3-1BD6-4910-80C5-7F2BDA1CF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2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0C872C-30C7-48EC-9E13-49CE2971B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106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4BF958-0817-4049-B459-720FE421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43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1C0E9-7A72-4057-B940-C721BE3D5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61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709650-6C42-46D8-8FAE-5F4929E2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460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D4E52-32EB-4F94-A3B1-38A4E1376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973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36E599-84A0-43CE-A884-E89BF19A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209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8CC132-F6EA-49DF-8CBC-A9CE2300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816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B9461-745F-4D61-9346-D7A03B17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6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3422D-3711-4C7C-BD6D-A4EE500B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392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AEC61-4DAA-466D-AF91-4A590D0C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91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08C95-CF7F-40F2-BFA2-9F6C62B2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0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BB2430-671C-4FC7-95D8-8A24BCE5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125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2793C7-5941-4BDC-A9D3-D3D6496C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77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FBC4EE-AF67-46E4-B5EC-47F5A9C82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92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74E50-D136-4EED-B740-DD0A4468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851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10613-3747-429F-916E-BFEB11B7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346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E82F5-853E-4F30-B6BB-4A356EB6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04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AC301B-1416-49CF-B158-CDB89959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94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628F0-257F-4FCB-BB8E-52584435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855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F3FF9-7D35-4446-8BF2-E421EB24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28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C7814-8B6E-45DF-AF2C-2CC91EA2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97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48E45-6F0D-4BF7-9016-0B73612B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4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5254B-0DE4-4D79-A5C1-D3D6E357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58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14E8E-1E4C-4C76-8517-F278E833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045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EAC1D0-57E3-4904-8C13-71A89B35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54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D851C1-EBE7-489F-B3E0-9ACBA240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61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40837-C2A9-47AA-B3DF-B0957AAC9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856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34FB3-D4E1-4C22-9BC3-E89450023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40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C212F-AA40-4941-AF77-EC9D6259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46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28C3D2-EDC4-4055-89DD-15D8EA5D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48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B5A74B-555C-4716-BA64-E9283CEC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132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09554E-B7A5-47AF-AFA5-CDFAC34BA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10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02CB1-426F-4AC1-BE5E-B9A230D3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62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6ADB9-8C5F-4CAA-BEB2-E5358804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10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A1D1A-01C2-49BB-9D92-B1F5A9ED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83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697B3-A449-465A-ADB4-B414D190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219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403B3-4F9E-44CF-88BA-D34BD78F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74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02B5B2-06C7-47E0-AFF8-622CC8BB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395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31D17-F6C1-4D49-B82E-3500BC1E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944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0C7B4B-E17B-42A8-AA96-466A414F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33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6813B-993D-4724-BE20-0522BC59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889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D6C34-E169-4E86-AB21-7EF19721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464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2B055-D4C9-4C33-8F66-FE1C94E0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013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A10AF-73E0-40F2-A66B-DFC2DEE7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41022-CEC7-4166-B2BC-377316FF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827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9668B-4E40-4C8C-8484-E6571A4B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636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79AB7-F8B0-43EF-92F0-CA5A0999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0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FD3DD8-761C-41E2-8CA3-A42AFD0D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155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B667E-96EA-465E-9A5E-B208E1CE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61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F8EE72-9289-4CEF-A78C-C1D515DB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584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83F719-C7D7-4DCA-9EED-0466D9570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560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50C156-485F-4329-A0E2-2925C91F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81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256C2-0296-4ADE-876D-02F9EFF0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24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0D8A4-BD94-4A9F-8070-59AC49CB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64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FCF3B7-AE1F-4A3B-B209-CC1171A0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4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88414-0B55-4743-AE96-AC179D40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54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B96C96-D087-4461-93A3-6311E5DC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7554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2A6DD-9D85-4B2D-9055-8AF313D0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818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9A4A39-5837-4D18-AC2E-405C948C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774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6F74C6-D1F1-4D9F-A322-1B09CAE1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24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46DDCA-B95F-4FF9-ADD4-DEF63229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76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883D8-D3EF-4DFD-97AB-C4A3AB09C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608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9E641-B00E-42B6-8759-5B9241ADC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792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B415EC-B7F5-42E9-8BFD-71C8151D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32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E0EC9-D2A0-43DE-9E76-C52C363A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21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E996B-6DB6-4982-A093-F06B539D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4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4D9AE-A15B-4609-8FC7-4DDCC5A5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720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3F123C-DE02-4960-A568-4153C3B2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56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075EDD-5539-408D-842D-3E803254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722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60F727-DF45-4918-A20A-D239FA79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03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7FAD5-08CB-427A-BF45-EB153215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0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05948-13E6-4CD3-94D2-BDB8434B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208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97453-A8F2-47D0-BB9F-C6BC8E63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25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8CE9A-3DFC-4395-88BB-D213DE6EA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336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5F5EE-B357-4F88-AA5E-AFFDB71C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18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667B3-2812-4607-98D4-723A079E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9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155FEE-B80C-4DB1-81E3-CC96E02B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9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3FDB0-0D49-49FB-9E2C-6E43DDA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28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C2ED5-8B61-4A3D-B13E-D265EE53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487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43B49-79F3-4618-9592-4ADC2ABE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947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7FC10-A602-4737-8ADE-74C5A3A4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095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A37A96-253B-4373-A713-5F17D6FC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542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6C40E-AAD4-4E97-8E78-08CAB119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42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50209-973E-4AA4-B3E9-D3FCF7DA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790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F31C0F-4327-45EE-BBEC-82A0F206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35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2AA44-4A4E-4705-B778-DF5F8BD1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951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9D343-CB8D-4CF9-8E14-CB255857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1407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BD103-9D55-41BB-A62F-8312C097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4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D0176-D4C2-4AF1-9A5A-2D38460A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68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3E0D87-9B09-487F-8299-0556AB1B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53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7C1C2-9F7F-4FE9-91E7-FE3D47DFD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117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B8F77D-0722-479C-9F19-8948937A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943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42E9-AFD4-4F8A-8461-82E6940F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9B5C-F3D6-4E4C-A9A2-0D4D5E954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7F29-7CEC-409D-8F82-EDBC7110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006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D9F6-DF18-428F-960C-448E3F57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D354-7731-4815-85A3-31693EF0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FC7AF-F779-405C-BCD0-F93FE683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107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0E8C-9EE8-40A2-86FD-0147BB37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F3BF9-9E53-403D-83DC-BB5E3AF4A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92011-907D-4127-A41B-A4185F7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289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0E14-1352-453A-9D5D-D7C1D1F0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59C1-6062-4D5B-9FD0-2A9A1B45B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60276-4B28-4F37-A35A-29E40E05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9469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6F47-2780-4228-8F34-C87910E8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C6C1-3735-464D-A32A-88C93020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BE00F-5C79-4323-B792-9506331E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9497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4F0D-A36E-4793-93A2-1310ACE6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8F36-7E98-4BF0-8C92-4390C7A72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A66D5-CE65-4082-816D-17147F9A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7161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A5AE-D990-460B-94AD-B0DAF912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74EFE-8079-4E11-ABE0-14E7AB0A3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168DF-6833-450E-A3C3-9B7B724E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9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F90E8-6CBA-4CCE-AC16-6445576A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0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17E520-DBAD-4E19-A80E-3A98503C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92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B949-6D3F-4D64-B1AA-442D4419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026A1-5211-4A69-830A-29768DD5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429DD-B4F7-4D9F-A455-B8D66BF9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775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7185-7B58-4A84-BC97-D2BD9F91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6F074-C48B-4373-BA1B-ABA755FD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F2387-3406-41C9-81F5-26079FF5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71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A4F2-BFE8-4167-8C6B-FEE518BD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1C6B-A6A4-4BCF-B09D-90AD78831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14969-CF24-4AC3-B3B8-B164DE54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295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3849-3CFA-415F-9553-52265006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4949-9D43-44CE-9FF9-E034DD59D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F94E-BDDF-48CD-9CFA-6979A53B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462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FFF1-0E2D-41E8-95C9-47BD55E7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1072-5174-4587-91A3-890F64DD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FF98C-DCF2-4305-81F1-53555734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049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AC0D-49DC-4B5D-B109-FC781EF6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56DC1-3901-4483-8D5A-294B2E71E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EACB3-A7EC-4420-974D-53896811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0304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99B4-560D-4C55-8019-CE80C65B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9C21B-B307-44E9-BFB2-FC2D44B68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17F4B-610B-47CD-A151-6A30AB6D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47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28F6-2608-4024-9DBE-F305E085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46F2C-0762-4D2B-908D-3E9BE364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D4D9D-9466-4DCF-A62F-6F470DD1D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394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5372-37D4-480F-912C-6B694BF2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E7EBE-7651-4F27-BB9E-99260504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44186-51B3-44F2-8099-2086A27F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262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76F81-BC7C-415E-A410-3C4EC776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3F9BA-C958-43A9-B3E3-67BA15E2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9271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5DCDA-0CAC-477F-B464-55602712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282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EDA28-E3C1-45F3-A62A-47559ABB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4156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F2E51-C497-4CF9-A500-964DF535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8933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3AA68-6593-4E84-8D66-DBB3007E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064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9378B-F95F-434D-BE84-F24B9553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0437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F0C7C-374D-456C-97BF-B628E3EF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0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69D98-8154-4B1C-945A-5F321540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8359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8300F-ADBF-478D-8111-435D5FD3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8324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CFB39-1E4F-4C31-BB79-15087A9C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552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982AD-8AA6-442F-8B7C-708041AE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4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F9291C-7B99-4772-AD99-E44EA0C1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3057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B6BC4-2713-4892-BD29-BD7A16D9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962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50C83-0E4D-492B-A04D-377F70AD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439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B357-5D43-40DB-ADAE-FEA39C1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293D-4C2F-484C-AC48-CF155FB0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5662C-796E-4BD6-8983-D6962D2F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47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9DA7-940A-405A-B889-1F3343B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06B-1056-4F33-B3B3-C7293564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EF653-F5FF-4316-824F-97439B60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957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9DA7-940A-405A-B889-1F3343B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06B-1056-4F33-B3B3-C7293564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1BF75-31ED-4707-828F-604B09F9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450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9DA7-940A-405A-B889-1F3343B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06B-1056-4F33-B3B3-C7293564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61591-9F3F-4A47-A1C4-AC768E17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725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9DA7-940A-405A-B889-1F3343B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06B-1056-4F33-B3B3-C7293564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0C39-E47C-4C00-981D-E6A63A5C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2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9DA7-940A-405A-B889-1F3343B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06B-1056-4F33-B3B3-C7293564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D3280-5429-4A8F-B066-8A2FB195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117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9DA7-940A-405A-B889-1F3343B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06B-1056-4F33-B3B3-C7293564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A3603-32B4-4F71-98BC-8DFDD71C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4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82B1B-BA5D-4F59-B501-149201E4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49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6F05D0-6649-44A9-B54E-735C38A2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4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4A778-DAE4-458F-81F5-CFF143C25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07E66-537A-47FE-8C34-34BB6BB8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6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17AF4-CDE9-4619-A220-F12ECDCD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39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545EE-F018-4411-8564-4938FE7E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77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77319-AB17-49E1-8F94-95F3FC2E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8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1A3E87-B49F-4733-89BE-0197EAE9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7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506AE-0B0F-4E5C-97C9-60DA2197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3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6CBE6-5E30-4F86-8DB8-D75AA38C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0534D-0ECA-4560-8776-9349630E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5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72B04-F602-4740-A9B0-3756292F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40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D49BDF-F56C-4845-A9C8-68152B7F4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71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E08E0-CFD4-459D-99CD-822A85F7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8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AA318E-60C9-4015-BF4A-448D2F89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71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A3E6E-D9BC-40BA-8279-960056F9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3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464C0-367A-4E0D-BE9F-F0AC5F6A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85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E19A5-8081-4F39-8C23-615A7221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B23DE-E636-4514-844D-D7F6CAC6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17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794D9-5C97-4532-B77C-32BD16F3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88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1FCEE-2C09-40E4-9830-0FDE4550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45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9CD02-5A40-4CCC-A380-87DD56DF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1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F64A0E-56EB-4EAB-B026-3476A42F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6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82BE2-0835-4AB9-9818-690947B57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2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879CD-41E1-4F21-A33F-0852C227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10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71D9B2-57E0-44F2-BD35-83696A87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1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B475F-3027-4930-8E01-1F1D4639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22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40A80B-B126-4A46-885D-19BAC8D4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31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00955-63CC-4D3F-AA54-7D7190F08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7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6FDF3-49D0-4E6A-8B94-1EACABF2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87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93506-7D78-42EC-B976-66C9AC0E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62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37D4A-7AAF-4405-8FFB-62C848AD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97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AE2E6-A5AF-4686-AFE1-4CCBC461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09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AF693-79D8-4F5B-9B69-59BE9CFE9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24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5BBFF-DC2E-489E-9E69-58151669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11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9F421-0E29-4180-8789-694BC9E47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8038E5-DB1A-46F9-B3D7-0D852F75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0A73D-9A8D-4E5C-A666-AA98E1F8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88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D3955-1D1D-4078-89F7-69444EC7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43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2125D4-2E5C-4820-8F03-B853C177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6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5D022-694A-4717-AB9B-DAB4A8A2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209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D1DC4-C2F4-42B3-B42E-D2750D09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12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1D862F-8B80-405D-B740-16C0BE3D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07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45609-60CC-4834-95A5-728B69DF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33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9934F-1A8A-4CAA-BF8E-B2EE505E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63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D1F40-C04A-4355-BDAE-4A93DCC3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42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CA1AA2-00B8-4C98-85F4-32FC0E6D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1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8C9AB-E655-49D3-9A93-04CAEBAA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94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A0C43-5F3D-4298-8708-02187E351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62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F4787D-B567-4E76-B3BA-21EB9735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1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EC993E-4171-42F8-9872-9E3F2A881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0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A9EF97-DEAE-41A4-A0D8-2D17B88C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359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6B587-41B0-4A50-BCFD-C5B08BC9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98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B0813-F8FC-4825-818E-EEC57FF0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09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DD23C0-D99C-4754-81F7-2D8D4CE5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6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8C8ACC-5286-45F0-BFEA-74E837FD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31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C53BBB-447A-4819-AFD2-B5128626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7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3493A-ABE0-40F9-9478-AA9FD14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3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A82677-3722-4844-BF3F-C8C09BFA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787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C7922-AA1A-4F91-AAC6-03D66016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123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39083-7714-45A0-A953-04206789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932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3CC2E-0183-4103-9731-B02BF257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3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934187-A9A3-49B7-AAFA-6580EA0D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247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E389A-8710-45EC-A8F8-1FB12D5B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96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A162E-8CC9-4E47-AE14-9DD96CD6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007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2E3C20-FA0F-4464-A334-4342FE2F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28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55993-6618-48AE-B0DD-3C7BDF00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421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4218-BCD5-4EC1-9821-8DD28688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19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C530-41A9-4EE9-9FD5-28CC511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96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41E57-5609-47CD-8587-16D0E5BD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87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8D9CB-5CD2-4BB8-9964-98121789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24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CE192-D9CD-49E0-AF9C-DFA07CC9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85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CED5E-A61F-4C68-80D6-5F621FD9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1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DD99E-5A81-473B-9293-4736EEE7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72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6C3376-3982-4806-9DFD-EDA80F7B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81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1D01C-13E8-46BD-97BC-C4F2C012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117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F056F-4314-4816-9012-2F39BD20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306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8E81C-935E-469B-801E-771FB742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29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51FE79-B74D-438E-BD5B-4F2BBDF5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71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D20A5-22B1-45BD-8AF1-4AEC227A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5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37403-1BAB-42E8-92CD-634690EB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14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4E915-4FA8-48A7-BC95-CD3DC5E03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095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36E413-FB7F-45BD-99CA-3B5F47E1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24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F7B30-93D9-413D-B777-94304C80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1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0</Words>
  <Application>Microsoft Office PowerPoint</Application>
  <PresentationFormat>Widescreen</PresentationFormat>
  <Paragraphs>0</Paragraphs>
  <Slides>228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228</vt:i4>
      </vt:variant>
    </vt:vector>
  </HeadingPairs>
  <TitlesOfParts>
    <vt:vector size="2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 Raj</cp:lastModifiedBy>
  <cp:revision>33</cp:revision>
  <dcterms:created xsi:type="dcterms:W3CDTF">2021-09-29T21:42:07Z</dcterms:created>
  <dcterms:modified xsi:type="dcterms:W3CDTF">2021-10-01T14:10:39Z</dcterms:modified>
</cp:coreProperties>
</file>